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58" r:id="rId4"/>
    <p:sldId id="272" r:id="rId5"/>
    <p:sldId id="259" r:id="rId6"/>
    <p:sldId id="273" r:id="rId7"/>
    <p:sldId id="271" r:id="rId8"/>
    <p:sldId id="274" r:id="rId9"/>
    <p:sldId id="260" r:id="rId10"/>
    <p:sldId id="275" r:id="rId11"/>
    <p:sldId id="261" r:id="rId12"/>
  </p:sldIdLst>
  <p:sldSz cx="9144000" cy="6858000" type="screen4x3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838" y="-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BDD705D7-B3DA-4215-A516-33E1295A8E25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7D26F155-5497-4919-9E29-E6D12A0AC1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1090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AF8BBA-415B-4407-83A6-6C396DC67FE9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874ED9-0CC8-433F-A6DC-038B14FFBB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8BBA-415B-4407-83A6-6C396DC67FE9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4ED9-0CC8-433F-A6DC-038B14FFBB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8BBA-415B-4407-83A6-6C396DC67FE9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4ED9-0CC8-433F-A6DC-038B14FFBB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8BBA-415B-4407-83A6-6C396DC67FE9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4ED9-0CC8-433F-A6DC-038B14FFBB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8BBA-415B-4407-83A6-6C396DC67FE9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4ED9-0CC8-433F-A6DC-038B14FFB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8BBA-415B-4407-83A6-6C396DC67FE9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4ED9-0CC8-433F-A6DC-038B14FFBB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8BBA-415B-4407-83A6-6C396DC67FE9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4ED9-0CC8-433F-A6DC-038B14FFBB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8BBA-415B-4407-83A6-6C396DC67FE9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4ED9-0CC8-433F-A6DC-038B14FFBB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8BBA-415B-4407-83A6-6C396DC67FE9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4ED9-0CC8-433F-A6DC-038B14FFB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8BBA-415B-4407-83A6-6C396DC67FE9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4ED9-0CC8-433F-A6DC-038B14FFB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8BBA-415B-4407-83A6-6C396DC67FE9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4ED9-0CC8-433F-A6DC-038B14FFB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4AF8BBA-415B-4407-83A6-6C396DC67FE9}" type="datetimeFigureOut">
              <a:rPr lang="ru-RU" smtClean="0"/>
              <a:pPr/>
              <a:t>21.05.2019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5874ED9-0CC8-433F-A6DC-038B14FFBB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dirty="0" smtClean="0"/>
              <a:t>Региональный конкурс</a:t>
            </a:r>
            <a:br>
              <a:rPr lang="ru-RU" sz="2000" dirty="0" smtClean="0"/>
            </a:br>
            <a:r>
              <a:rPr lang="ru-RU" sz="2000" dirty="0" smtClean="0"/>
              <a:t>«Лента времени </a:t>
            </a:r>
            <a:r>
              <a:rPr lang="ru-RU" sz="2000" dirty="0" err="1" smtClean="0"/>
              <a:t>ЧИРОиПК</a:t>
            </a:r>
            <a:r>
              <a:rPr lang="ru-RU" sz="2000" dirty="0" smtClean="0"/>
              <a:t>: история сотрудничества»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 smtClean="0"/>
              <a:t>Название работы: «Самое главное для педагога»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78904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Работу выполнили:</a:t>
            </a:r>
          </a:p>
          <a:p>
            <a:pPr algn="r"/>
            <a:r>
              <a:rPr lang="ru-RU" dirty="0" err="1" smtClean="0"/>
              <a:t>Парахина</a:t>
            </a:r>
            <a:r>
              <a:rPr lang="ru-RU" dirty="0" smtClean="0"/>
              <a:t> Е.Е</a:t>
            </a:r>
            <a:r>
              <a:rPr lang="ru-RU" dirty="0" smtClean="0"/>
              <a:t>., </a:t>
            </a:r>
            <a:endParaRPr lang="ru-RU" dirty="0" smtClean="0"/>
          </a:p>
          <a:p>
            <a:pPr algn="r"/>
            <a:r>
              <a:rPr lang="ru-RU" dirty="0" smtClean="0"/>
              <a:t>заместитель </a:t>
            </a:r>
            <a:r>
              <a:rPr lang="ru-RU" dirty="0" smtClean="0"/>
              <a:t>директора по учебной работе</a:t>
            </a:r>
          </a:p>
          <a:p>
            <a:pPr algn="r"/>
            <a:r>
              <a:rPr lang="ru-RU" dirty="0" err="1" smtClean="0"/>
              <a:t>Левашко</a:t>
            </a:r>
            <a:r>
              <a:rPr lang="ru-RU" dirty="0" smtClean="0"/>
              <a:t> Д.С. </a:t>
            </a:r>
          </a:p>
          <a:p>
            <a:pPr algn="r"/>
            <a:r>
              <a:rPr lang="ru-RU" dirty="0" smtClean="0"/>
              <a:t>педагог-организатор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4576" y="40466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/>
              <a:t>МУНИЦИПАЛЬНОЕ АВТОНОМНОЕ ОБРАЗОВАТЕЛЬНОЕ УЧРЕЖДЕНИЕ ДОПОЛНИТЕЛЬНОГО ОБРАЗОВАНИЯ  «БИЛИБИНСКИЙ РАЙОННЫЙ ЦЕНТР ДОПОЛНИТЕЛЬНОГО ОБРАЗОВАНИЯ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58772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Билибино, </a:t>
            </a:r>
            <a:r>
              <a:rPr lang="ru-RU" dirty="0" smtClean="0"/>
              <a:t>2019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755354"/>
            <a:ext cx="2301938" cy="23065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09105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31" b="2477"/>
          <a:stretch/>
        </p:blipFill>
        <p:spPr>
          <a:xfrm>
            <a:off x="611560" y="2204864"/>
            <a:ext cx="3240000" cy="2353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Конкурсы для детей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3" b="2342"/>
          <a:stretch/>
        </p:blipFill>
        <p:spPr>
          <a:xfrm>
            <a:off x="1691680" y="3501008"/>
            <a:ext cx="2880000" cy="2117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0" b="3423"/>
          <a:stretch/>
        </p:blipFill>
        <p:spPr>
          <a:xfrm>
            <a:off x="6156176" y="2133216"/>
            <a:ext cx="2286155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5" t="2703" r="3964" b="1982"/>
          <a:stretch/>
        </p:blipFill>
        <p:spPr>
          <a:xfrm>
            <a:off x="5724128" y="3501008"/>
            <a:ext cx="1979795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4703589"/>
            <a:ext cx="2520000" cy="1893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72107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Для каждого что-то найдется свое.</a:t>
            </a:r>
          </a:p>
          <a:p>
            <a:pPr marL="0" indent="0">
              <a:buNone/>
            </a:pPr>
            <a:r>
              <a:rPr lang="ru-RU" sz="2000" dirty="0" smtClean="0"/>
              <a:t>Что может важнее быть для ЦДО,</a:t>
            </a:r>
          </a:p>
          <a:p>
            <a:pPr marL="0" indent="0">
              <a:buNone/>
            </a:pPr>
            <a:r>
              <a:rPr lang="ru-RU" sz="2000" dirty="0" smtClean="0"/>
              <a:t>чем </a:t>
            </a:r>
            <a:r>
              <a:rPr lang="ru-RU" sz="2000" dirty="0" smtClean="0"/>
              <a:t>современное образованье.</a:t>
            </a:r>
          </a:p>
          <a:p>
            <a:pPr marL="0" indent="0">
              <a:buNone/>
            </a:pPr>
            <a:r>
              <a:rPr lang="ru-RU" sz="2000" dirty="0" smtClean="0"/>
              <a:t>С </a:t>
            </a:r>
            <a:r>
              <a:rPr lang="ru-RU" sz="2000" dirty="0" smtClean="0"/>
              <a:t>ЧИРОиПК </a:t>
            </a:r>
            <a:r>
              <a:rPr lang="ru-RU" sz="2000" dirty="0" smtClean="0"/>
              <a:t>не хотим расставания.</a:t>
            </a:r>
          </a:p>
          <a:p>
            <a:pPr marL="0" indent="0">
              <a:buNone/>
            </a:pPr>
            <a:r>
              <a:rPr lang="ru-RU" sz="2000" dirty="0" smtClean="0"/>
              <a:t>Пусть же десятки и сотни годов</a:t>
            </a:r>
          </a:p>
          <a:p>
            <a:pPr marL="0" indent="0">
              <a:buNone/>
            </a:pPr>
            <a:r>
              <a:rPr lang="ru-RU" sz="2000" dirty="0" smtClean="0"/>
              <a:t>наш </a:t>
            </a:r>
            <a:r>
              <a:rPr lang="ru-RU" sz="2000" dirty="0" smtClean="0"/>
              <a:t>институт будет к бою готов!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ЧИРОиПК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204864"/>
            <a:ext cx="3165816" cy="422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9417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8903" y="2248347"/>
            <a:ext cx="7745505" cy="387781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Что Вам рассказать о </a:t>
            </a:r>
            <a:r>
              <a:rPr lang="ru-RU" sz="2000" dirty="0" err="1" smtClean="0"/>
              <a:t>ЧИРОиПК</a:t>
            </a:r>
            <a:r>
              <a:rPr lang="ru-RU" sz="2000" dirty="0" smtClean="0"/>
              <a:t>?</a:t>
            </a:r>
          </a:p>
          <a:p>
            <a:pPr marL="0" indent="0">
              <a:buNone/>
            </a:pPr>
            <a:r>
              <a:rPr lang="ru-RU" sz="2000" dirty="0" smtClean="0"/>
              <a:t>Начать все же стоит нам издалека…</a:t>
            </a:r>
          </a:p>
          <a:p>
            <a:pPr marL="0" indent="0">
              <a:buNone/>
            </a:pPr>
            <a:r>
              <a:rPr lang="ru-RU" sz="2000" dirty="0" smtClean="0"/>
              <a:t>Что для педагога важнее всего?</a:t>
            </a:r>
          </a:p>
          <a:p>
            <a:pPr marL="0" indent="0">
              <a:buNone/>
            </a:pPr>
            <a:r>
              <a:rPr lang="ru-RU" sz="2000" dirty="0" smtClean="0"/>
              <a:t>Конечно повысить свое мастерство.</a:t>
            </a:r>
          </a:p>
          <a:p>
            <a:pPr marL="0" indent="0">
              <a:buNone/>
            </a:pPr>
            <a:r>
              <a:rPr lang="ru-RU" sz="2000" dirty="0" smtClean="0"/>
              <a:t>Свой выделить метод из сотен других,</a:t>
            </a:r>
          </a:p>
          <a:p>
            <a:pPr marL="0" indent="0">
              <a:buNone/>
            </a:pPr>
            <a:r>
              <a:rPr lang="ru-RU" sz="2000" dirty="0" smtClean="0"/>
              <a:t>стать </a:t>
            </a:r>
            <a:r>
              <a:rPr lang="ru-RU" sz="2000" dirty="0" smtClean="0"/>
              <a:t>Лучшим из лучших для деток своих.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Самое главное для педагога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3"/>
          <a:stretch/>
        </p:blipFill>
        <p:spPr>
          <a:xfrm>
            <a:off x="2123728" y="4725144"/>
            <a:ext cx="5326886" cy="1885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3" t="15642" r="8514"/>
          <a:stretch/>
        </p:blipFill>
        <p:spPr>
          <a:xfrm>
            <a:off x="5364088" y="2276872"/>
            <a:ext cx="3384376" cy="2170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8443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132856"/>
            <a:ext cx="7745505" cy="387781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 что в этом может бесспорно помочь?</a:t>
            </a:r>
          </a:p>
          <a:p>
            <a:pPr marL="0" indent="0">
              <a:buNone/>
            </a:pPr>
            <a:r>
              <a:rPr lang="ru-RU" sz="2000" dirty="0" smtClean="0"/>
              <a:t>Перед занятьем – бессонная ночь,</a:t>
            </a:r>
          </a:p>
          <a:p>
            <a:pPr marL="0" indent="0">
              <a:buNone/>
            </a:pPr>
            <a:r>
              <a:rPr lang="ru-RU" sz="2000" dirty="0" smtClean="0"/>
              <a:t>а </a:t>
            </a:r>
            <a:r>
              <a:rPr lang="ru-RU" sz="2000" dirty="0" smtClean="0"/>
              <a:t>для победы на длинной дистанции –</a:t>
            </a:r>
          </a:p>
          <a:p>
            <a:pPr marL="0" indent="0">
              <a:buNone/>
            </a:pPr>
            <a:r>
              <a:rPr lang="ru-RU" sz="2000" dirty="0" smtClean="0"/>
              <a:t>курс </a:t>
            </a:r>
            <a:r>
              <a:rPr lang="ru-RU" sz="2000" dirty="0" smtClean="0"/>
              <a:t>повышения квалификации.</a:t>
            </a:r>
          </a:p>
          <a:p>
            <a:pPr marL="0" indent="0">
              <a:buNone/>
            </a:pPr>
            <a:r>
              <a:rPr lang="ru-RU" sz="2000" dirty="0" smtClean="0"/>
              <a:t>Множество курсов, программ и работ.</a:t>
            </a:r>
          </a:p>
          <a:p>
            <a:pPr marL="0" indent="0">
              <a:buNone/>
            </a:pPr>
            <a:r>
              <a:rPr lang="ru-RU" sz="2000" dirty="0" smtClean="0"/>
              <a:t>Все, чтобы двигаться только вперед.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Курсы повышения квалификации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0" b="5380"/>
          <a:stretch/>
        </p:blipFill>
        <p:spPr>
          <a:xfrm>
            <a:off x="5652120" y="2118586"/>
            <a:ext cx="2756318" cy="190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0" b="4658"/>
          <a:stretch/>
        </p:blipFill>
        <p:spPr>
          <a:xfrm>
            <a:off x="5652120" y="4581128"/>
            <a:ext cx="2756318" cy="1922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8903" y="4581127"/>
            <a:ext cx="2563137" cy="1922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9417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Курсы повышения квалификации</a:t>
            </a:r>
            <a:endParaRPr lang="ru-RU" sz="4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5842" y="2060848"/>
            <a:ext cx="3240000" cy="24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4" t="3778" r="3826" b="9267"/>
          <a:stretch/>
        </p:blipFill>
        <p:spPr>
          <a:xfrm>
            <a:off x="4644008" y="2493530"/>
            <a:ext cx="3240000" cy="238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07" t="3796"/>
          <a:stretch/>
        </p:blipFill>
        <p:spPr>
          <a:xfrm>
            <a:off x="3323968" y="3089187"/>
            <a:ext cx="3240000" cy="2427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94" t="12633" r="8129" b="4988"/>
          <a:stretch/>
        </p:blipFill>
        <p:spPr>
          <a:xfrm>
            <a:off x="1718104" y="3573016"/>
            <a:ext cx="3240000" cy="24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77072"/>
            <a:ext cx="3240000" cy="243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9562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Что ж… Вот педагог обучился всему,</a:t>
            </a:r>
          </a:p>
          <a:p>
            <a:pPr marL="0" indent="0">
              <a:buNone/>
            </a:pPr>
            <a:r>
              <a:rPr lang="ru-RU" sz="2000" dirty="0" smtClean="0"/>
              <a:t>но </a:t>
            </a:r>
            <a:r>
              <a:rPr lang="ru-RU" sz="2000" dirty="0" smtClean="0"/>
              <a:t>как результаты проверить ему?</a:t>
            </a:r>
          </a:p>
          <a:p>
            <a:pPr marL="0" indent="0">
              <a:buNone/>
            </a:pPr>
            <a:r>
              <a:rPr lang="ru-RU" sz="2000" dirty="0" smtClean="0"/>
              <a:t>Участвовать в конкурсах региональных</a:t>
            </a:r>
          </a:p>
          <a:p>
            <a:pPr marL="0" indent="0">
              <a:buNone/>
            </a:pPr>
            <a:r>
              <a:rPr lang="ru-RU" sz="2000" dirty="0" smtClean="0"/>
              <a:t>с </a:t>
            </a:r>
            <a:r>
              <a:rPr lang="ru-RU" sz="2000" dirty="0" smtClean="0"/>
              <a:t>учителями из сел самых дальних.</a:t>
            </a:r>
          </a:p>
          <a:p>
            <a:pPr marL="0" indent="0">
              <a:buNone/>
            </a:pPr>
            <a:r>
              <a:rPr lang="ru-RU" sz="2000" dirty="0" smtClean="0"/>
              <a:t>Здесь шанс на победу у каждого есть,</a:t>
            </a:r>
          </a:p>
          <a:p>
            <a:pPr marL="0" indent="0">
              <a:buNone/>
            </a:pPr>
            <a:r>
              <a:rPr lang="ru-RU" sz="2000" dirty="0" smtClean="0"/>
              <a:t>а </a:t>
            </a:r>
            <a:r>
              <a:rPr lang="ru-RU" sz="2000" dirty="0" smtClean="0"/>
              <a:t>для победителей </a:t>
            </a:r>
            <a:r>
              <a:rPr lang="ru-RU" sz="2000" dirty="0" smtClean="0"/>
              <a:t>– слава </a:t>
            </a:r>
            <a:r>
              <a:rPr lang="ru-RU" sz="2000" dirty="0" smtClean="0"/>
              <a:t>и честь.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Конкурсы для педагогов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2032527"/>
            <a:ext cx="1845460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1" r="4190"/>
          <a:stretch/>
        </p:blipFill>
        <p:spPr>
          <a:xfrm>
            <a:off x="6046260" y="2780928"/>
            <a:ext cx="2092258" cy="292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19" r="3855"/>
          <a:stretch/>
        </p:blipFill>
        <p:spPr>
          <a:xfrm>
            <a:off x="4993325" y="3645024"/>
            <a:ext cx="2026947" cy="2840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94173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Конкурсы для педагогов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92" t="25946" r="25946" b="31712"/>
          <a:stretch/>
        </p:blipFill>
        <p:spPr>
          <a:xfrm>
            <a:off x="3707904" y="2301116"/>
            <a:ext cx="1701145" cy="1679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2829623"/>
            <a:ext cx="2984761" cy="2111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0" t="1261" r="1978"/>
          <a:stretch/>
        </p:blipFill>
        <p:spPr>
          <a:xfrm>
            <a:off x="6683951" y="2060849"/>
            <a:ext cx="2086655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9" t="1938"/>
          <a:stretch/>
        </p:blipFill>
        <p:spPr>
          <a:xfrm rot="5400000">
            <a:off x="2208477" y="3993270"/>
            <a:ext cx="2160449" cy="3050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58" r="3621" b="3603"/>
          <a:stretch/>
        </p:blipFill>
        <p:spPr>
          <a:xfrm>
            <a:off x="5940152" y="3140968"/>
            <a:ext cx="1935719" cy="2821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5" r="3114" b="3784"/>
          <a:stretch/>
        </p:blipFill>
        <p:spPr>
          <a:xfrm>
            <a:off x="5109730" y="4221088"/>
            <a:ext cx="1660843" cy="237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682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Чтоб миру всему о себе рассказать,</a:t>
            </a:r>
          </a:p>
          <a:p>
            <a:pPr marL="0" indent="0">
              <a:buNone/>
            </a:pPr>
            <a:r>
              <a:rPr lang="ru-RU" sz="2000" dirty="0" smtClean="0"/>
              <a:t>необходима </a:t>
            </a:r>
            <a:r>
              <a:rPr lang="ru-RU" sz="2000" dirty="0" smtClean="0"/>
              <a:t>в журнале печать.</a:t>
            </a:r>
          </a:p>
          <a:p>
            <a:pPr marL="0" indent="0">
              <a:buNone/>
            </a:pPr>
            <a:r>
              <a:rPr lang="ru-RU" sz="2000" dirty="0" smtClean="0"/>
              <a:t>Наш институт всех и здесь не подвел –</a:t>
            </a:r>
          </a:p>
          <a:p>
            <a:pPr marL="0" indent="0">
              <a:buNone/>
            </a:pPr>
            <a:r>
              <a:rPr lang="ru-RU" sz="2000" dirty="0" smtClean="0"/>
              <a:t>каждый </a:t>
            </a:r>
            <a:r>
              <a:rPr lang="ru-RU" sz="2000" dirty="0" smtClean="0"/>
              <a:t>себя на страницах нашел.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Публикации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5" t="53513" r="6276" b="1622"/>
          <a:stretch/>
        </p:blipFill>
        <p:spPr>
          <a:xfrm>
            <a:off x="5481516" y="4311571"/>
            <a:ext cx="3283888" cy="2198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09"/>
          <a:stretch/>
        </p:blipFill>
        <p:spPr>
          <a:xfrm>
            <a:off x="539552" y="4293096"/>
            <a:ext cx="2748824" cy="2198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77" r="12433"/>
          <a:stretch/>
        </p:blipFill>
        <p:spPr>
          <a:xfrm>
            <a:off x="3491880" y="4324086"/>
            <a:ext cx="1720126" cy="2179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6587" y="2060848"/>
            <a:ext cx="2537401" cy="190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3228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Публикации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132856"/>
            <a:ext cx="2700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708920"/>
            <a:ext cx="2700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552" y="4710341"/>
            <a:ext cx="2520000" cy="189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2319" y="2618920"/>
            <a:ext cx="2520000" cy="189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2319" y="4149080"/>
            <a:ext cx="2520000" cy="189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3008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Но здесь испытанья не только для взрослых.</a:t>
            </a:r>
          </a:p>
          <a:p>
            <a:pPr marL="0" indent="0">
              <a:buNone/>
            </a:pPr>
            <a:r>
              <a:rPr lang="ru-RU" sz="2000" dirty="0" smtClean="0"/>
              <a:t>Есть много к ребятам вопросов серьезных:</a:t>
            </a:r>
          </a:p>
          <a:p>
            <a:pPr marL="0" indent="0">
              <a:buNone/>
            </a:pPr>
            <a:r>
              <a:rPr lang="ru-RU" sz="2000" dirty="0" smtClean="0"/>
              <a:t>перевести </a:t>
            </a:r>
            <a:r>
              <a:rPr lang="ru-RU" sz="2000" dirty="0" smtClean="0"/>
              <a:t>ли чукотскую сказку,</a:t>
            </a:r>
          </a:p>
          <a:p>
            <a:pPr marL="0" indent="0">
              <a:buNone/>
            </a:pPr>
            <a:r>
              <a:rPr lang="ru-RU" sz="2000" dirty="0" smtClean="0"/>
              <a:t>а </a:t>
            </a:r>
            <a:r>
              <a:rPr lang="ru-RU" sz="2000" dirty="0" smtClean="0"/>
              <a:t>может про спорт рассказать без опаски,</a:t>
            </a:r>
          </a:p>
          <a:p>
            <a:pPr marL="0" indent="0">
              <a:buNone/>
            </a:pPr>
            <a:r>
              <a:rPr lang="ru-RU" sz="2000" dirty="0" smtClean="0"/>
              <a:t>как </a:t>
            </a:r>
            <a:r>
              <a:rPr lang="ru-RU" sz="2000" dirty="0" smtClean="0"/>
              <a:t>молодежи взглянуть на проблему…</a:t>
            </a:r>
          </a:p>
          <a:p>
            <a:pPr marL="0" indent="0">
              <a:buNone/>
            </a:pPr>
            <a:r>
              <a:rPr lang="ru-RU" sz="2000" dirty="0" smtClean="0"/>
              <a:t>Ну и, конечно, поверить в победу.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Конкурсы для детей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2060848"/>
            <a:ext cx="2342395" cy="3287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3" t="1982" r="3373"/>
          <a:stretch/>
        </p:blipFill>
        <p:spPr>
          <a:xfrm rot="5400000">
            <a:off x="4756262" y="4180842"/>
            <a:ext cx="1871277" cy="267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94173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179</TotalTime>
  <Words>283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Региональный конкурс «Лента времени ЧИРОиПК: история сотрудничества»  Название работы: «Самое главное для педагога»</vt:lpstr>
      <vt:lpstr>Самое главное для педагога</vt:lpstr>
      <vt:lpstr>Курсы повышения квалификации</vt:lpstr>
      <vt:lpstr>Курсы повышения квалификации</vt:lpstr>
      <vt:lpstr>Конкурсы для педагогов</vt:lpstr>
      <vt:lpstr>Конкурсы для педагогов</vt:lpstr>
      <vt:lpstr>Публикации</vt:lpstr>
      <vt:lpstr>Публикации</vt:lpstr>
      <vt:lpstr>Конкурсы для детей</vt:lpstr>
      <vt:lpstr>Конкурсы для детей</vt:lpstr>
      <vt:lpstr>ЧИРОиПК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конкурс «Лента времени ЧИРОиПК: история сотрудничества»  Название работы: «Самое главное для педагога»</dc:title>
  <dc:creator>ЦДТ</dc:creator>
  <cp:lastModifiedBy>user40</cp:lastModifiedBy>
  <cp:revision>12</cp:revision>
  <cp:lastPrinted>2019-04-07T23:16:49Z</cp:lastPrinted>
  <dcterms:created xsi:type="dcterms:W3CDTF">2019-04-07T20:38:27Z</dcterms:created>
  <dcterms:modified xsi:type="dcterms:W3CDTF">2019-05-21T05:02:56Z</dcterms:modified>
</cp:coreProperties>
</file>